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986" r:id="rId3"/>
    <p:sldId id="991" r:id="rId4"/>
    <p:sldId id="987" r:id="rId5"/>
    <p:sldId id="992" r:id="rId6"/>
    <p:sldId id="993" r:id="rId7"/>
    <p:sldId id="994" r:id="rId8"/>
    <p:sldId id="990" r:id="rId9"/>
    <p:sldId id="988" r:id="rId10"/>
    <p:sldId id="995" r:id="rId11"/>
    <p:sldId id="997" r:id="rId12"/>
    <p:sldId id="998" r:id="rId13"/>
    <p:sldId id="999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1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Goldilocks and the three bears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time-Fun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682032"/>
            <a:ext cx="11485848" cy="36214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Tommy lives in a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 now.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49784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small and old	B. big and nice	   C. new and clean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rooms in the house.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four	                     B. five	              C. six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piano in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49784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the living room	B. the kitchen	   C. Tommy’s bedroom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7722" y="78117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3" name="矩形 2"/>
          <p:cNvSpPr/>
          <p:nvPr/>
        </p:nvSpPr>
        <p:spPr>
          <a:xfrm>
            <a:off x="948560" y="1943992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4" name="矩形 3"/>
          <p:cNvSpPr/>
          <p:nvPr/>
        </p:nvSpPr>
        <p:spPr>
          <a:xfrm>
            <a:off x="931468" y="314555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210424"/>
            <a:ext cx="11485848" cy="24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kitchen.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497840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a small desk	B. a big table	   	C. a picture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two small chairs in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497840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Tommy’s bedroom	 B. the living room	C. the bathroom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8735" y="4315032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8" name="矩形 7"/>
          <p:cNvSpPr/>
          <p:nvPr/>
        </p:nvSpPr>
        <p:spPr>
          <a:xfrm>
            <a:off x="902084" y="5483048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65378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There is a man in the Chu State. He is Lord Ye. He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dragons very much.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You can see dragons almost everywhere in his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are many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dragons on his walls. And there are dragons on his clothes. All the dragons look real. “Dragons are so cool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them very much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Lord Ye says.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97652" y="778119"/>
            <a:ext cx="3341370" cy="619760"/>
          </a:xfrm>
          <a:prstGeom prst="rect">
            <a:avLst/>
          </a:prstGeom>
        </p:spPr>
      </p:pic>
      <p:pic>
        <p:nvPicPr>
          <p:cNvPr id="4" name="bt100.jpg" descr="id:21474936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91150" y="4725144"/>
            <a:ext cx="1547495" cy="17189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886426" y="1484784"/>
            <a:ext cx="1638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ikes</a:t>
            </a:r>
            <a:r>
              <a:rPr lang="en-US" altLang="zh-CN" dirty="0"/>
              <a:t>/loves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687494" y="2784288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oom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18742" y="3429000"/>
            <a:ext cx="1213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ictures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242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indent="717550"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dragon in the mountain. He is lonely and wants to make some friends. He hears that Lord Ye loves dragons. He is very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“This man can be my friend,” he thinks. He flies to Lord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room. He puts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through the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calls, “Lord Ye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His voice is so loud. Lord Ye hears it and sees the big head. He is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runs away. He hides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躲藏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bed. Lord Ye only likes pictures of dragons. He doesn’t like real ones. He doesn’t actually love dragons.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根据图片和首字母提示，补全短文。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407574" y="1412776"/>
            <a:ext cx="944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appy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54646" y="2780928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ead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015086" y="2778856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indow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970314" y="3435474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fraid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794531" y="406852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nder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508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771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1208303"/>
            <a:ext cx="4305736" cy="54654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06574" y="1645892"/>
            <a:ext cx="93610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think you don’t really like dragons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7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too hot.	B. It’s red.	          C. It’s Miss Li’s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do.	B. I am hungry.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can have a cake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6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7739" y="1565338"/>
            <a:ext cx="10859135" cy="6216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0590" y="3478378"/>
            <a:ext cx="4139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is the tomato soup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3204" y="5318374"/>
            <a:ext cx="313201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I’m hungry, Mum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9334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92" y="41319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a house.	B. It’s tall.	           C. There’s a house.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They’re on the table.	B. There’s a table.	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C. It’s on the table.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She’s my mother.	B. They’re my mother’s.	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683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C. It’s my mother’s.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3468" y="1387138"/>
            <a:ext cx="479592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What’s that beside the trees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2738" y="3212976"/>
            <a:ext cx="36502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are the cakes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8094" y="5017210"/>
            <a:ext cx="33682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Whose skirt is this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700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20266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9630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53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根据中文、图片或首字母提示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just right. You can drink it now.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is sitting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Moe and Joe.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—Is this chair soft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—No, it is very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—I’m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Mum. —Here’s a hot dog for 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bt76.jpg" descr="id:21474936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59502" y="1988840"/>
            <a:ext cx="3183255" cy="177673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02718" y="1439982"/>
            <a:ext cx="9044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soup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052518" y="2124310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between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11230" y="2772382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ard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045666" y="3367030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ungry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2.eps" descr="id:21474936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052736"/>
            <a:ext cx="75355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5298" y="1836050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is between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three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milk on the table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5298" y="3139476"/>
            <a:ext cx="102764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位于介词</a:t>
            </a:r>
            <a:r>
              <a:rPr lang="en-US" altLang="zh-CN" dirty="0">
                <a:cs typeface="Times New Roman" panose="02020603050405020304" pitchFamily="18" charset="0"/>
              </a:rPr>
              <a:t>between</a:t>
            </a:r>
            <a:r>
              <a:rPr lang="zh-CN" altLang="zh-CN" dirty="0">
                <a:cs typeface="Times New Roman" panose="02020603050405020304" pitchFamily="18" charset="0"/>
              </a:rPr>
              <a:t>后面的</a:t>
            </a:r>
            <a:r>
              <a:rPr lang="en-US" altLang="zh-CN" dirty="0">
                <a:cs typeface="Times New Roman" panose="02020603050405020304" pitchFamily="18" charset="0"/>
              </a:rPr>
              <a:t>they,</a:t>
            </a:r>
            <a:r>
              <a:rPr lang="zh-CN" altLang="zh-CN" dirty="0">
                <a:cs typeface="Times New Roman" panose="02020603050405020304" pitchFamily="18" charset="0"/>
              </a:rPr>
              <a:t>要用其宾格形式，故填</a:t>
            </a:r>
            <a:r>
              <a:rPr lang="en-US" altLang="zh-CN" dirty="0">
                <a:cs typeface="Times New Roman" panose="02020603050405020304" pitchFamily="18" charset="0"/>
              </a:rPr>
              <a:t>them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6574" y="4284550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three</a:t>
            </a:r>
            <a:r>
              <a:rPr lang="zh-CN" altLang="zh-CN" dirty="0">
                <a:cs typeface="Times New Roman" panose="02020603050405020304" pitchFamily="18" charset="0"/>
              </a:rPr>
              <a:t>表示三个，要用</a:t>
            </a:r>
            <a:r>
              <a:rPr lang="en-US" altLang="zh-CN" dirty="0">
                <a:cs typeface="Times New Roman" panose="02020603050405020304" pitchFamily="18" charset="0"/>
              </a:rPr>
              <a:t>glass</a:t>
            </a:r>
            <a:r>
              <a:rPr lang="zh-CN" altLang="zh-CN" dirty="0">
                <a:cs typeface="Times New Roman" panose="02020603050405020304" pitchFamily="18" charset="0"/>
              </a:rPr>
              <a:t>的复数形式</a:t>
            </a:r>
            <a:r>
              <a:rPr lang="en-US" altLang="zh-CN" dirty="0">
                <a:cs typeface="Times New Roman" panose="02020603050405020304" pitchFamily="18" charset="0"/>
              </a:rPr>
              <a:t>glasses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61615" y="2579924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142878" y="3724003"/>
            <a:ext cx="1220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glasses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134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17048"/>
            <a:ext cx="11485848" cy="5539978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any orange juice in the fridge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—No.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apple juice either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bananas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at the station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—There is only one.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9956" y="1779463"/>
            <a:ext cx="111520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orange juice</a:t>
            </a:r>
            <a:r>
              <a:rPr lang="zh-CN" altLang="zh-CN" dirty="0">
                <a:cs typeface="Times New Roman" panose="02020603050405020304" pitchFamily="18" charset="0"/>
              </a:rPr>
              <a:t>为不可数名词，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动词填</a:t>
            </a:r>
            <a:r>
              <a:rPr lang="en-US" altLang="zh-CN" dirty="0"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cs typeface="Times New Roman" panose="02020603050405020304" pitchFamily="18" charset="0"/>
              </a:rPr>
              <a:t>apple juice</a:t>
            </a:r>
            <a:r>
              <a:rPr lang="zh-CN" altLang="zh-CN" dirty="0">
                <a:cs typeface="Times New Roman" panose="02020603050405020304" pitchFamily="18" charset="0"/>
              </a:rPr>
              <a:t>也为不可数名词，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动词填</a:t>
            </a:r>
            <a:r>
              <a:rPr lang="en-US" altLang="zh-CN" dirty="0"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0696" y="3570708"/>
            <a:ext cx="11089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“Would you like 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可知，提问者语气诚恳，希望得到对方的肯定回复，故填</a:t>
            </a:r>
            <a:r>
              <a:rPr lang="en-US" altLang="zh-CN" dirty="0"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0696" y="5871324"/>
            <a:ext cx="81460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How many</a:t>
            </a:r>
            <a:r>
              <a:rPr lang="zh-CN" altLang="zh-CN" dirty="0">
                <a:cs typeface="Times New Roman" panose="02020603050405020304" pitchFamily="18" charset="0"/>
              </a:rPr>
              <a:t>后接可数名词的复数形式，故填</a:t>
            </a:r>
            <a:r>
              <a:rPr lang="en-US" altLang="zh-CN" dirty="0">
                <a:cs typeface="Times New Roman" panose="02020603050405020304" pitchFamily="18" charset="0"/>
              </a:rPr>
              <a:t>buses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98662" y="736994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719364" y="13815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14886" y="3099048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some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931121" y="4847599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buses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200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 in the fridge.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are some          B. is some	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is 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 sits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Ling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in front              B. beside	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between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7332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pen and two books on my desk.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are	                B. is	    	C. am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46259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beautiful	B. a beautiful	C. beautifully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049" y="27638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9672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8454" y="523774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11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刚打完球回家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他非常口渴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请根据图片和上下文提示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table, Mum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juice.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now. May I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juice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you, Mum.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t42.jpg" descr="id:21474936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75526" y="1412776"/>
            <a:ext cx="2377440" cy="19812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30710" y="2141766"/>
            <a:ext cx="17599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What’s 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85626" y="2784288"/>
            <a:ext cx="1422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There is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718942" y="3368338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thirsty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535366" y="3411353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some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86460" y="4077072"/>
            <a:ext cx="9717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 for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12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3.eps" descr="id:21474936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80728"/>
            <a:ext cx="100120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8750" y="1628800"/>
            <a:ext cx="11485848" cy="422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阅读短文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Tommy lives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住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new house now. It is small but clean. There is a living room, a kitchen, two bedrooms and a bathroom in the house. In the living room, there is a picture on the wall. There’s a piano near the window. In the kitchen, there are some chairs and a big table. Tommy’s father and mother have a bedroom. Tommy has his own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bedroom. There is a small desk and two small chairs in the bedroom. He often does his homework in his bedroom. Tommy likes his house.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58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315</Words>
  <Application>Microsoft Office PowerPoint</Application>
  <PresentationFormat>自定义</PresentationFormat>
  <Paragraphs>127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339</cp:revision>
  <dcterms:created xsi:type="dcterms:W3CDTF">2020-11-06T05:24:00Z</dcterms:created>
  <dcterms:modified xsi:type="dcterms:W3CDTF">2025-05-27T09:48:04Z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